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81" r:id="rId4"/>
    <p:sldId id="285" r:id="rId5"/>
    <p:sldId id="288" r:id="rId6"/>
    <p:sldId id="289" r:id="rId7"/>
    <p:sldId id="290" r:id="rId8"/>
    <p:sldId id="291" r:id="rId9"/>
    <p:sldId id="292" r:id="rId10"/>
    <p:sldId id="293" r:id="rId11"/>
    <p:sldId id="295" r:id="rId12"/>
    <p:sldId id="296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76" y="10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20/01/2025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Celebes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37EE-36FA-504D-EEF4-F30B06735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0" t="58116" r="486" b="3057"/>
          <a:stretch/>
        </p:blipFill>
        <p:spPr>
          <a:xfrm>
            <a:off x="2407582" y="1846568"/>
            <a:ext cx="3688418" cy="2735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ADD93-C830-1453-B5B6-A13A229E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3199443" y="4700098"/>
            <a:ext cx="2104696" cy="567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53500-F78D-6527-764B-FA10181EC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838" y="2286423"/>
            <a:ext cx="2880000" cy="21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39F2-94C1-D498-74EF-B587296C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5A08BEE-4CC5-C026-6799-33E975F263F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𝐓𝐚𝐛𝐞𝐥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sz="2400" b="1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5A08BEE-4CC5-C026-6799-33E975F26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3DD3A0-382B-7BAB-E97E-367445944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53827"/>
              </p:ext>
            </p:extLst>
          </p:nvPr>
        </p:nvGraphicFramePr>
        <p:xfrm>
          <a:off x="712074" y="1174531"/>
          <a:ext cx="10767851" cy="506861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9769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924041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924041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924041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841388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1230299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894272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7581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Klaster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3256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Sulawesi Bagian Utara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4025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32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04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B119-733A-A7D2-BBB5-8D038C6C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FCDAC5A-1FEB-8D95-C0F4-1269E845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𝐓𝐚𝐛𝐞𝐥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sz="2400" b="1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FCDAC5A-1FEB-8D95-C0F4-1269E845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247D0E-4F23-AA1C-4D6A-5CC028E9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32788"/>
              </p:ext>
            </p:extLst>
          </p:nvPr>
        </p:nvGraphicFramePr>
        <p:xfrm>
          <a:off x="759373" y="1142866"/>
          <a:ext cx="10673254" cy="530212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2072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907138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907138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907138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825211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1219492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886415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7575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Klaster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14533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Sulawesi Bagian Selatan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10/15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194/47 ±  41/15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0.550 ± 0.316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  <a:tr h="32539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Wilayah Maluku Utara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110/03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32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32539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286B9-F3AF-7E01-6AB3-BAD28036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DC3338CF-68B2-B520-A297-7C5463AE674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𝐓𝐚𝐛𝐞𝐥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sz="2400" b="1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DC3338CF-68B2-B520-A297-7C5463AE6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E479FC-AF58-1C7E-E858-D56F6CCBB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14110"/>
              </p:ext>
            </p:extLst>
          </p:nvPr>
        </p:nvGraphicFramePr>
        <p:xfrm>
          <a:off x="966382" y="1064173"/>
          <a:ext cx="10259235" cy="51316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81129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833158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833158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833158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754411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1172189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852032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969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Klaster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Wilayah Sula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149/41 ±  39/38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Wilayah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Barat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  <a:tr h="41626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Wilayah Nusa Tenggara Timur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238/15 ±  20/14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326/14 ±  16/09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96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0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7532125" y="3094082"/>
            <a:ext cx="3135875" cy="12102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1390 data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mekanisme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fokal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1967 - 2022 </a:t>
            </a:r>
          </a:p>
          <a:p>
            <a:pPr algn="just"/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kedalaman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&lt; 50km 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magnitude 4.0 &lt; Mw &lt; 7.0.</a:t>
            </a: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Penelitian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95D8B-5383-20A9-1207-D12F5B40E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03" y="678868"/>
            <a:ext cx="4132273" cy="575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3C79A-1A6A-EC9A-E9C7-7E1D918E72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3" y="1619960"/>
            <a:ext cx="4643120" cy="38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9157798" y="2337711"/>
            <a:ext cx="2825819" cy="243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Proses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inversi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tegasan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modifikasi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program STRESSINVERSE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menambahkan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perhitungan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dan Simpson’s Index.</a:t>
            </a:r>
          </a:p>
          <a:p>
            <a:pPr algn="just"/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Ketidak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pastina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pengukuran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dihitung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bootstrap resample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250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sampel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𝐇𝐚𝐬𝐢𝐥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𝐊𝐥𝐚𝐬𝐭𝐞𝐫𝐢𝐬𝐚𝐬𝐢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18B0551-6E40-0F68-7BE3-0746405DA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204237"/>
            <a:ext cx="3600000" cy="244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1F63A-4349-D855-D153-E30BC1B91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2" y="1816618"/>
            <a:ext cx="3600000" cy="322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2554A-2A24-BAB0-DF65-5F3CAC537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88" y="1816618"/>
            <a:ext cx="3600000" cy="327238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27E4C91-18A8-0906-FCF1-1DB8949673A1}"/>
              </a:ext>
            </a:extLst>
          </p:cNvPr>
          <p:cNvSpPr txBox="1">
            <a:spLocks/>
          </p:cNvSpPr>
          <p:nvPr/>
        </p:nvSpPr>
        <p:spPr>
          <a:xfrm>
            <a:off x="1251708" y="1404481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Sulawesi Bagian Utara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3093FC-807C-7447-3ED8-9CBCBA979922}"/>
              </a:ext>
            </a:extLst>
          </p:cNvPr>
          <p:cNvSpPr txBox="1">
            <a:spLocks/>
          </p:cNvSpPr>
          <p:nvPr/>
        </p:nvSpPr>
        <p:spPr>
          <a:xfrm>
            <a:off x="5084380" y="1404481"/>
            <a:ext cx="2025868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Sulawesi Bagian Selatan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68606F8-EE04-8326-AF44-801198C01478}"/>
              </a:ext>
            </a:extLst>
          </p:cNvPr>
          <p:cNvSpPr txBox="1">
            <a:spLocks/>
          </p:cNvSpPr>
          <p:nvPr/>
        </p:nvSpPr>
        <p:spPr>
          <a:xfrm>
            <a:off x="9043684" y="1404480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Area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Sekitar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9FEA3F1-CE23-5139-E230-334FF3DB251A}"/>
              </a:ext>
            </a:extLst>
          </p:cNvPr>
          <p:cNvSpPr txBox="1">
            <a:spLocks/>
          </p:cNvSpPr>
          <p:nvPr/>
        </p:nvSpPr>
        <p:spPr>
          <a:xfrm>
            <a:off x="4745395" y="5311630"/>
            <a:ext cx="2701210" cy="105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Hasil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proses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klasterisasi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DBSCAN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memberikan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30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klaster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menggukan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parameter epsilon 0.35, 0.40, dan 0.50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minimum point 15</a:t>
            </a:r>
          </a:p>
        </p:txBody>
      </p:sp>
    </p:spTree>
    <p:extLst>
      <p:ext uri="{BB962C8B-B14F-4D97-AF65-F5344CB8AC3E}">
        <p14:creationId xmlns:p14="http://schemas.microsoft.com/office/powerpoint/2010/main" val="223019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Sulawesi Bagian Utara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F631-23DE-68B8-A209-5D357FAE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6" y="1312924"/>
            <a:ext cx="5313324" cy="5023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8B0C1-D04E-6A4B-E844-62B15CFA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350" y="1650011"/>
            <a:ext cx="2880000" cy="2174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62993D-97BA-A4A1-024B-79C0D35E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350" y="3899535"/>
            <a:ext cx="2880000" cy="2194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BAE7D4-C52E-B617-F22F-9491CAD84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237" y="2845713"/>
            <a:ext cx="2880000" cy="21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Sulawesi Bagian Selatan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A7D0B-7B4F-80D0-A434-EFE666819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26" y="2019425"/>
            <a:ext cx="5535265" cy="3444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289AE8-D355-CE02-FC08-EDE3141F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94" y="1566713"/>
            <a:ext cx="2880000" cy="2174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B7148-F103-7743-8B69-29C0703B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794" y="3741508"/>
            <a:ext cx="2880000" cy="21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6CEF8-0160-6832-4C16-427E07E2C780}"/>
              </a:ext>
            </a:extLst>
          </p:cNvPr>
          <p:cNvGrpSpPr/>
          <p:nvPr/>
        </p:nvGrpSpPr>
        <p:grpSpPr>
          <a:xfrm>
            <a:off x="2298867" y="1663263"/>
            <a:ext cx="3731698" cy="4146331"/>
            <a:chOff x="4059621" y="2640724"/>
            <a:chExt cx="3731698" cy="41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4F4EF3-6BB9-27A1-7800-F0D0C56AE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3" t="306" r="49872" b="40834"/>
            <a:stretch/>
          </p:blipFill>
          <p:spPr>
            <a:xfrm>
              <a:off x="4059621" y="2640724"/>
              <a:ext cx="3731698" cy="41463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4FF0E7-7313-8596-1BD9-5E552B6B0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85801" r="49976"/>
            <a:stretch/>
          </p:blipFill>
          <p:spPr>
            <a:xfrm>
              <a:off x="4367049" y="2908737"/>
              <a:ext cx="2104696" cy="56795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1E68A9-F4A1-A9CB-941C-1E0AB46D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983" y="1483516"/>
            <a:ext cx="2880000" cy="214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A96C6F-3FCB-AFD5-BF2D-337A3545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83" y="3903202"/>
            <a:ext cx="2880000" cy="21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5368A-780F-35C3-EE60-04BED73E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58718" r="49872" b="14166"/>
          <a:stretch/>
        </p:blipFill>
        <p:spPr>
          <a:xfrm>
            <a:off x="1342049" y="2017987"/>
            <a:ext cx="5051124" cy="258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CC6D0-0B23-F73E-A4A8-047BD609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2815263" y="4735003"/>
            <a:ext cx="2104696" cy="56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5D40C-0F28-8B19-25FB-2515A2FD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266" y="2334205"/>
            <a:ext cx="2880000" cy="21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𝐇𝐚𝐬𝐢𝐥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𝐓𝐞𝐠𝐚𝐬𝐚𝐧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8C8C2-CB5F-F58B-1FC9-F0D1F524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3" t="3328" r="305" b="46439"/>
          <a:stretch/>
        </p:blipFill>
        <p:spPr>
          <a:xfrm>
            <a:off x="2463506" y="1483516"/>
            <a:ext cx="3761873" cy="3538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8FAA9-6EEA-7CAF-64A4-7773EAD4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85801" r="49976"/>
          <a:stretch/>
        </p:blipFill>
        <p:spPr>
          <a:xfrm>
            <a:off x="3292094" y="5210504"/>
            <a:ext cx="2104696" cy="56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7287D-0FBF-3F03-9362-ECB2257B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983" y="1483516"/>
            <a:ext cx="2880000" cy="2141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6E9AA-2EDA-B09E-D709-7314253C1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83" y="3903202"/>
            <a:ext cx="2880000" cy="21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750</Words>
  <Application>Microsoft Office PowerPoint</Application>
  <PresentationFormat>Widescreen</PresentationFormat>
  <Paragraphs>276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Cambria Math</vt:lpstr>
      <vt:lpstr>Office Theme</vt:lpstr>
      <vt:lpstr>Celebes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41</cp:revision>
  <dcterms:created xsi:type="dcterms:W3CDTF">2024-02-29T23:19:29Z</dcterms:created>
  <dcterms:modified xsi:type="dcterms:W3CDTF">2025-01-20T09:23:57Z</dcterms:modified>
</cp:coreProperties>
</file>